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9" r:id="rId5"/>
    <p:sldId id="265" r:id="rId6"/>
    <p:sldId id="257" r:id="rId7"/>
    <p:sldId id="263" r:id="rId8"/>
    <p:sldId id="264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A66E57-FF20-4C12-9C94-DB8942A1E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9BE980C-B808-4844-872F-51FAED304B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F24255-231F-46F0-901C-3A10139D1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6231B1-C0A2-4D45-BEEF-D1C11682A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40BD7D-3553-41A7-9C96-66879B5C9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091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F58EA-B9CE-42BD-8021-146F7B5A7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CB84B8-EA7F-4877-829D-6A8A1F9BA7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FEF9E0-77F5-4497-B261-3FB83D586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334FD7-73FD-40AD-ACB0-47017BA79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862BC8-654A-46C2-A25B-385D0C541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360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0FDB8C8-7E27-48EA-B8F1-8BCB72A12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0B25373-DF14-42C1-9A03-93932DB566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0D9F04-ECD5-40C9-8B6A-54D498AC8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3C7FB4-7469-4C77-A9AC-4A28B3B5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CD1DAB-4109-4CB4-A91B-9AA09A09B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855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9B5107-88CD-433B-A7F0-733FAE8A7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43F040-25CC-4B4B-ABDB-179E970BB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8A7899-622C-485F-9459-DA5EE5505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F27C21-B8F8-489B-8442-6058008AD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0A5E88-780E-4DEB-948B-D6906EEB4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6115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64C2D9-B1E2-4448-ADCF-8B87ECB20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3E4B2A-D548-4D18-8A7E-001CE59A74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B42019-EB2D-47E6-91E2-F0FB2FA1C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9DF5B8-8B3E-454A-8710-B0C1FD4DB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C00ECF-8626-47CA-BDFE-9D5748088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79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CAD56B-6561-4AB7-81D5-EBFE704D4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EFBCAA-C40A-40EF-9FCD-C0E295C770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23C81DB-44B7-4C68-8F1D-9A84C8A185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11AFAA-236B-4897-AE31-88604CA66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2161C1-8DD4-4C60-BA50-12653F7BF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F27CDA-7D22-4F1D-8C98-E9717FBED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017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414D0E-9EF2-4AA3-8537-25105D955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61CA6E-5F19-4978-ACA5-9106FF9A5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A02E90D-C976-4A3B-A56F-3493B55AB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44E3A2F-ABF9-4E71-9111-1F3CFAB22F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596EC66-96FB-4FEE-817A-41AD7F71BA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EAF5FC8-2469-4AF2-AB6D-833EA539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16E6EFA-4321-456E-8E0F-AE4E4E083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A316794-0884-462D-A48F-8E20DE4DB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78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B52B6F-23A9-409B-B573-267A12266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EFD038D-D7B9-4C80-9F70-1CCF4CF33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D2C21D1-023D-45BB-924E-33080889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2DC4DF-3FE8-4E44-B83E-73B407BB3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761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772222-E299-4806-88FF-105E194AE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A83ADE3-4E82-4CCD-85FE-245CE6F3A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79D6CAB-D3B6-4E91-B33F-41298471F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68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6516B0-856B-441E-979F-35F39EABD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4B8958E-1B61-488C-8F86-A2EE4E03E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D146F9-F469-4276-8400-C0C86D9BE1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326FFF-2E12-43D9-A2D8-0C2CF9101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90167C4-A1EA-4D2E-8319-C5F97931E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21F9EF9-003F-48F3-9A57-47C86396C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328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4AFC0A-1D41-4A5B-A625-A7631322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702FBD0-93D6-4F91-A274-95EC375AC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B296F3-F31F-4CC6-BA23-034C9FFD6E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A60E3F-1F96-4025-BD81-1C7AF9143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09CE58-D162-4513-9107-A3073C2B1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3C14D99-9725-4F83-AE94-747D9128F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82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C2D8C6A-7454-4958-940D-45D1C1384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2B824E-C2A8-4C3C-A203-7EEB36B4A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C18C17-A7DB-457A-B135-47CA392839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55CA8-C193-4AE5-8EB1-6AC6FD33A76A}" type="datetimeFigureOut">
              <a:rPr lang="de-DE" smtClean="0"/>
              <a:t>17.06.2020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296D5D-3851-497B-B1FD-C9A24D5A30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2BE81A-4E56-4812-B6D6-EA9CE2114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DBD7F-8B63-4E95-A82C-37E050303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15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4FIRN08wHc" TargetMode="External"/><Relationship Id="rId2" Type="http://schemas.openxmlformats.org/officeDocument/2006/relationships/hyperlink" Target="https://www.sueddeutsche.de/wissen/frage-der-woche-woher-stammen-die-drachen-1.57187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mithsonianmag.com/science-nature/where-did-dragons-come-from-23969126/" TargetMode="External"/><Relationship Id="rId5" Type="http://schemas.openxmlformats.org/officeDocument/2006/relationships/hyperlink" Target="https://www.planet-wissen.de/kultur/fabelwesen/drachen/pwiederchinesischedrache100.html" TargetMode="External"/><Relationship Id="rId4" Type="http://schemas.openxmlformats.org/officeDocument/2006/relationships/hyperlink" Target="https://de.wikipedia.org/wiki/Long_(Mythologie)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interest.de/pin/285274957617972946/" TargetMode="External"/><Relationship Id="rId3" Type="http://schemas.openxmlformats.org/officeDocument/2006/relationships/hyperlink" Target="https://www.wallpaperflare.com/the-hobbit-smaug-the-hobbit-the-desolation-of-smaug-movies-wallpaper-uymcd" TargetMode="External"/><Relationship Id="rId7" Type="http://schemas.openxmlformats.org/officeDocument/2006/relationships/hyperlink" Target="https://de.wikipedia.org/wiki/Wappen_des_Marktes_Wartenberg" TargetMode="External"/><Relationship Id="rId2" Type="http://schemas.openxmlformats.org/officeDocument/2006/relationships/hyperlink" Target="https://www.pinterest.co.uk/pin/75364931887384635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iki/File:The_Mouth_of_Hell.JPG" TargetMode="External"/><Relationship Id="rId11" Type="http://schemas.openxmlformats.org/officeDocument/2006/relationships/hyperlink" Target="https://www.pinterest.de/pin/332703491192887201/" TargetMode="External"/><Relationship Id="rId5" Type="http://schemas.openxmlformats.org/officeDocument/2006/relationships/hyperlink" Target="https://www.wallpaperup.com/650287/dragon_fantasy_artwork_art_dragons.html" TargetMode="External"/><Relationship Id="rId10" Type="http://schemas.openxmlformats.org/officeDocument/2006/relationships/hyperlink" Target="https://de.wikipedia.org/wiki/Drache_(Mythologie)#Vorderer_Orient" TargetMode="External"/><Relationship Id="rId4" Type="http://schemas.openxmlformats.org/officeDocument/2006/relationships/hyperlink" Target="https://www.youtube.com/watch?v=f2s-FDIcFH0" TargetMode="External"/><Relationship Id="rId9" Type="http://schemas.openxmlformats.org/officeDocument/2006/relationships/hyperlink" Target="https://de.wikipedia.org/wiki/Drachenboo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694EAA76-8B80-431E-B57B-E5F2153E65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5751064" cy="3263585"/>
          </a:xfr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9124CDB-BFA7-484F-91A9-94E52A637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063" y="0"/>
            <a:ext cx="6440935" cy="345114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EFBC7E3-650C-416F-8C3D-DBB26880A0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064" y="3451148"/>
            <a:ext cx="6440935" cy="340685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9A9D609-28C8-4D03-9A7E-31B0440F7B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63585"/>
            <a:ext cx="5751064" cy="359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672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B5230-75BB-4A19-877F-A7C234C31C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61321"/>
            <a:ext cx="9144000" cy="1548641"/>
          </a:xfrm>
        </p:spPr>
        <p:txBody>
          <a:bodyPr/>
          <a:lstStyle/>
          <a:p>
            <a:r>
              <a:rPr lang="de-DE" dirty="0"/>
              <a:t>Dragons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89BCF48-3814-438E-9190-4EE5677E28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emergence</a:t>
            </a:r>
            <a:r>
              <a:rPr lang="de-DE" dirty="0"/>
              <a:t> and the </a:t>
            </a:r>
            <a:r>
              <a:rPr lang="de-DE" dirty="0" err="1"/>
              <a:t>diversity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2968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6A2CC0-17FC-4B0D-A2F2-1E882BB35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 The dragon in Europe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AAEA1E33-66F9-44F5-92CB-72CAB01AC4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195" y="279296"/>
            <a:ext cx="4199605" cy="3149704"/>
          </a:xfr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458A3DC-DF71-4626-97D0-352073C2F31E}"/>
              </a:ext>
            </a:extLst>
          </p:cNvPr>
          <p:cNvSpPr txBox="1"/>
          <p:nvPr/>
        </p:nvSpPr>
        <p:spPr>
          <a:xfrm>
            <a:off x="649705" y="1515979"/>
            <a:ext cx="620829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General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Best </a:t>
            </a:r>
            <a:r>
              <a:rPr lang="de-DE" sz="2000" dirty="0" err="1"/>
              <a:t>known</a:t>
            </a:r>
            <a:r>
              <a:rPr lang="de-DE" sz="2000" dirty="0"/>
              <a:t> </a:t>
            </a:r>
            <a:r>
              <a:rPr lang="de-DE" sz="2000" dirty="0" err="1"/>
              <a:t>dragons</a:t>
            </a:r>
            <a:r>
              <a:rPr lang="de-DE" sz="2000" dirty="0"/>
              <a:t> in Europe and </a:t>
            </a:r>
            <a:r>
              <a:rPr lang="de-DE" sz="2000" dirty="0" err="1"/>
              <a:t>America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Mighty Enemy and </a:t>
            </a:r>
            <a:r>
              <a:rPr lang="de-DE" sz="2000" dirty="0" err="1"/>
              <a:t>beast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Often</a:t>
            </a:r>
            <a:r>
              <a:rPr lang="de-DE" sz="2000" dirty="0"/>
              <a:t> </a:t>
            </a:r>
            <a:r>
              <a:rPr lang="de-DE" sz="2000" dirty="0" err="1"/>
              <a:t>four</a:t>
            </a:r>
            <a:r>
              <a:rPr lang="de-DE" sz="2000" dirty="0"/>
              <a:t> </a:t>
            </a:r>
            <a:r>
              <a:rPr lang="de-DE" sz="2000" dirty="0" err="1"/>
              <a:t>legs</a:t>
            </a:r>
            <a:r>
              <a:rPr lang="de-DE" sz="2000" dirty="0"/>
              <a:t>, </a:t>
            </a:r>
            <a:r>
              <a:rPr lang="de-DE" sz="2000" dirty="0" err="1"/>
              <a:t>long</a:t>
            </a:r>
            <a:r>
              <a:rPr lang="de-DE" sz="2000" dirty="0"/>
              <a:t> </a:t>
            </a:r>
            <a:r>
              <a:rPr lang="de-DE" sz="2000" dirty="0" err="1"/>
              <a:t>snake</a:t>
            </a:r>
            <a:r>
              <a:rPr lang="de-DE" sz="2000" dirty="0"/>
              <a:t> neck, </a:t>
            </a:r>
            <a:r>
              <a:rPr lang="de-DE" sz="2000" dirty="0" err="1"/>
              <a:t>reptilian</a:t>
            </a:r>
            <a:r>
              <a:rPr lang="de-DE" sz="2000" dirty="0"/>
              <a:t> </a:t>
            </a:r>
            <a:r>
              <a:rPr lang="de-DE" sz="2000" dirty="0" err="1"/>
              <a:t>head</a:t>
            </a:r>
            <a:r>
              <a:rPr lang="de-DE" sz="2000" dirty="0"/>
              <a:t>, </a:t>
            </a:r>
            <a:r>
              <a:rPr lang="de-DE" sz="2000" dirty="0" err="1"/>
              <a:t>fire</a:t>
            </a:r>
            <a:r>
              <a:rPr lang="de-DE" sz="2000" dirty="0"/>
              <a:t> </a:t>
            </a:r>
            <a:r>
              <a:rPr lang="de-DE" sz="2000" dirty="0" err="1"/>
              <a:t>breath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Represents</a:t>
            </a:r>
            <a:r>
              <a:rPr lang="de-DE" sz="2000" dirty="0"/>
              <a:t> </a:t>
            </a:r>
            <a:r>
              <a:rPr lang="de-DE" sz="2000" dirty="0" err="1"/>
              <a:t>biggest</a:t>
            </a:r>
            <a:r>
              <a:rPr lang="de-DE" sz="2000" dirty="0"/>
              <a:t> </a:t>
            </a:r>
            <a:r>
              <a:rPr lang="de-DE" sz="2000" dirty="0" err="1"/>
              <a:t>fear</a:t>
            </a:r>
            <a:r>
              <a:rPr lang="de-DE" sz="2000" dirty="0"/>
              <a:t> -&gt; in </a:t>
            </a:r>
            <a:r>
              <a:rPr lang="de-DE" sz="2000" dirty="0" err="1"/>
              <a:t>Christianity</a:t>
            </a:r>
            <a:r>
              <a:rPr lang="de-DE" sz="2000" dirty="0"/>
              <a:t> the hell </a:t>
            </a:r>
            <a:r>
              <a:rPr lang="de-DE" sz="2000" dirty="0" err="1"/>
              <a:t>itself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Often</a:t>
            </a:r>
            <a:r>
              <a:rPr lang="de-DE" sz="2000" dirty="0"/>
              <a:t> </a:t>
            </a:r>
            <a:r>
              <a:rPr lang="de-DE" sz="2000" dirty="0" err="1"/>
              <a:t>used</a:t>
            </a:r>
            <a:r>
              <a:rPr lang="de-DE" sz="2000" dirty="0"/>
              <a:t> in </a:t>
            </a:r>
            <a:r>
              <a:rPr lang="de-DE" sz="2000" dirty="0" err="1"/>
              <a:t>heraldic</a:t>
            </a:r>
            <a:endParaRPr lang="de-DE" sz="2000" dirty="0"/>
          </a:p>
          <a:p>
            <a:r>
              <a:rPr lang="de-DE" sz="2000" b="1" dirty="0"/>
              <a:t>Origin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Caves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Volcanoes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Snakes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6E187FF-C992-4786-8434-C789258BEE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359" y="3825541"/>
            <a:ext cx="2085975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55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F31C40-0074-4E67-AFE8-FBC0DA6ED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Long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24D19B-5A93-4184-B70D-FC8723D51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13104" cy="4351338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General</a:t>
            </a:r>
          </a:p>
          <a:p>
            <a:r>
              <a:rPr lang="de-DE" dirty="0" err="1"/>
              <a:t>snakelike</a:t>
            </a:r>
            <a:r>
              <a:rPr lang="de-DE" dirty="0"/>
              <a:t> </a:t>
            </a:r>
            <a:r>
              <a:rPr lang="de-DE" dirty="0" err="1"/>
              <a:t>body</a:t>
            </a:r>
            <a:r>
              <a:rPr lang="de-DE" dirty="0"/>
              <a:t>,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reptilian</a:t>
            </a:r>
            <a:r>
              <a:rPr lang="de-DE" dirty="0"/>
              <a:t> </a:t>
            </a:r>
            <a:r>
              <a:rPr lang="de-DE" dirty="0" err="1"/>
              <a:t>legs</a:t>
            </a:r>
            <a:r>
              <a:rPr lang="de-DE" dirty="0"/>
              <a:t>, but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wings</a:t>
            </a:r>
            <a:r>
              <a:rPr lang="de-DE" dirty="0"/>
              <a:t>, </a:t>
            </a:r>
            <a:r>
              <a:rPr lang="de-DE" dirty="0" err="1"/>
              <a:t>often</a:t>
            </a:r>
            <a:r>
              <a:rPr lang="de-DE" dirty="0"/>
              <a:t> </a:t>
            </a:r>
            <a:r>
              <a:rPr lang="de-DE" dirty="0" err="1"/>
              <a:t>grinning</a:t>
            </a:r>
            <a:r>
              <a:rPr lang="de-DE" dirty="0"/>
              <a:t> </a:t>
            </a:r>
            <a:r>
              <a:rPr lang="de-DE" dirty="0" err="1"/>
              <a:t>face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beart</a:t>
            </a:r>
            <a:endParaRPr lang="de-DE" dirty="0"/>
          </a:p>
          <a:p>
            <a:r>
              <a:rPr lang="de-DE" dirty="0" err="1"/>
              <a:t>Ancestor</a:t>
            </a:r>
            <a:r>
              <a:rPr lang="de-DE" dirty="0"/>
              <a:t> of </a:t>
            </a:r>
            <a:r>
              <a:rPr lang="de-DE" dirty="0" err="1"/>
              <a:t>mankind</a:t>
            </a:r>
            <a:r>
              <a:rPr lang="de-DE" dirty="0"/>
              <a:t> and </a:t>
            </a:r>
            <a:r>
              <a:rPr lang="de-DE" dirty="0" err="1"/>
              <a:t>lord</a:t>
            </a:r>
            <a:r>
              <a:rPr lang="de-DE" dirty="0"/>
              <a:t> of </a:t>
            </a:r>
            <a:r>
              <a:rPr lang="de-DE" dirty="0" err="1"/>
              <a:t>water</a:t>
            </a:r>
            <a:endParaRPr lang="de-DE" dirty="0"/>
          </a:p>
          <a:p>
            <a:r>
              <a:rPr lang="de-DE" dirty="0" err="1"/>
              <a:t>Important</a:t>
            </a:r>
            <a:r>
              <a:rPr lang="de-DE" dirty="0"/>
              <a:t> in </a:t>
            </a:r>
            <a:r>
              <a:rPr lang="de-DE" dirty="0" err="1"/>
              <a:t>chinese</a:t>
            </a:r>
            <a:r>
              <a:rPr lang="de-DE" dirty="0"/>
              <a:t> </a:t>
            </a:r>
            <a:r>
              <a:rPr lang="de-DE" dirty="0" err="1"/>
              <a:t>culture</a:t>
            </a:r>
            <a:endParaRPr lang="de-DE" dirty="0"/>
          </a:p>
          <a:p>
            <a:pPr marL="0" indent="0">
              <a:buNone/>
            </a:pPr>
            <a:r>
              <a:rPr lang="de-DE" b="1" dirty="0"/>
              <a:t>Origin</a:t>
            </a:r>
          </a:p>
          <a:p>
            <a:r>
              <a:rPr lang="de-DE" dirty="0"/>
              <a:t>Snake</a:t>
            </a:r>
          </a:p>
          <a:p>
            <a:r>
              <a:rPr lang="de-DE" dirty="0" err="1"/>
              <a:t>Illustriation</a:t>
            </a:r>
            <a:r>
              <a:rPr lang="de-DE" dirty="0"/>
              <a:t> of a Chinese </a:t>
            </a:r>
            <a:r>
              <a:rPr lang="de-DE" dirty="0" err="1"/>
              <a:t>scholar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5B461B4-39FA-4863-AC3B-9645D9E77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124" y="3780873"/>
            <a:ext cx="4644403" cy="292210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8ECE8F4-2528-4D69-A0FF-D576D783F2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0" y="365125"/>
            <a:ext cx="2801646" cy="424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03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DFFBA-3870-4CC9-8883-E186A049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68E3A1A4-D475-4B7C-A6D1-17B3A2ADE3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9" b="10492"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619179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E2B08B-A7A9-462A-945F-2F39C8554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3. First Dragons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6806B5-CFEB-41CD-B0E1-9EE92480F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67330" cy="4351338"/>
          </a:xfrm>
        </p:spPr>
        <p:txBody>
          <a:bodyPr/>
          <a:lstStyle/>
          <a:p>
            <a:r>
              <a:rPr lang="de-DE" dirty="0"/>
              <a:t>First </a:t>
            </a:r>
            <a:r>
              <a:rPr lang="de-DE" dirty="0" err="1"/>
              <a:t>mention</a:t>
            </a:r>
            <a:r>
              <a:rPr lang="de-DE" dirty="0"/>
              <a:t>: 450 B. C. </a:t>
            </a:r>
            <a:r>
              <a:rPr lang="de-DE" dirty="0" err="1"/>
              <a:t>by</a:t>
            </a:r>
            <a:r>
              <a:rPr lang="de-DE" dirty="0"/>
              <a:t> Herodot -&gt; Mixed </a:t>
            </a:r>
            <a:r>
              <a:rPr lang="de-DE" dirty="0" err="1"/>
              <a:t>dinosaur</a:t>
            </a:r>
            <a:r>
              <a:rPr lang="de-DE" dirty="0"/>
              <a:t> </a:t>
            </a:r>
            <a:r>
              <a:rPr lang="de-DE" dirty="0" err="1"/>
              <a:t>bones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held</a:t>
            </a:r>
            <a:r>
              <a:rPr lang="de-DE" dirty="0"/>
              <a:t> for </a:t>
            </a:r>
            <a:r>
              <a:rPr lang="de-DE" dirty="0" err="1"/>
              <a:t>dragon</a:t>
            </a:r>
            <a:r>
              <a:rPr lang="de-DE" dirty="0"/>
              <a:t> </a:t>
            </a:r>
            <a:r>
              <a:rPr lang="de-DE" dirty="0" err="1"/>
              <a:t>bones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mistake</a:t>
            </a:r>
            <a:endParaRPr lang="de-DE" dirty="0"/>
          </a:p>
          <a:p>
            <a:r>
              <a:rPr lang="de-DE" dirty="0"/>
              <a:t>First </a:t>
            </a:r>
            <a:r>
              <a:rPr lang="de-DE" dirty="0" err="1"/>
              <a:t>illustration</a:t>
            </a:r>
            <a:r>
              <a:rPr lang="de-DE" dirty="0"/>
              <a:t>: 3500 B. C. in Uruk -&gt; </a:t>
            </a:r>
            <a:r>
              <a:rPr lang="de-DE" dirty="0" err="1"/>
              <a:t>panther</a:t>
            </a:r>
            <a:r>
              <a:rPr lang="de-DE" dirty="0"/>
              <a:t> </a:t>
            </a:r>
            <a:r>
              <a:rPr lang="de-DE" dirty="0" err="1"/>
              <a:t>body</a:t>
            </a:r>
            <a:r>
              <a:rPr lang="de-DE" dirty="0"/>
              <a:t>, </a:t>
            </a:r>
            <a:r>
              <a:rPr lang="de-DE" dirty="0" err="1"/>
              <a:t>snake</a:t>
            </a:r>
            <a:r>
              <a:rPr lang="de-DE" dirty="0"/>
              <a:t> neck &amp; </a:t>
            </a:r>
            <a:r>
              <a:rPr lang="de-DE" dirty="0" err="1"/>
              <a:t>head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F2FB5C7-CF71-443B-B137-45782EEBF9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908" y="365125"/>
            <a:ext cx="31750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3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15BAD-74F4-498F-B71B-43A5D540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Sources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1B404F-2E5B-4A0A-957F-86EF9EFEF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hlinkClick r:id="rId2"/>
              </a:rPr>
              <a:t>https://www.sueddeutsche.de/wissen/frage-der-woche-woher-stammen-die-drachen-1.571873</a:t>
            </a:r>
            <a:endParaRPr lang="de-DE" dirty="0"/>
          </a:p>
          <a:p>
            <a:r>
              <a:rPr lang="de-DE" dirty="0">
                <a:hlinkClick r:id="rId3"/>
              </a:rPr>
              <a:t>https://www.youtube.com/watch?v=j4FIRN08wHc</a:t>
            </a:r>
            <a:endParaRPr lang="de-DE" dirty="0"/>
          </a:p>
          <a:p>
            <a:r>
              <a:rPr lang="de-DE" dirty="0">
                <a:hlinkClick r:id="rId4"/>
              </a:rPr>
              <a:t>https://de.wikipedia.org/wiki/Long_(Mythologie)</a:t>
            </a:r>
            <a:endParaRPr lang="de-DE" dirty="0"/>
          </a:p>
          <a:p>
            <a:r>
              <a:rPr lang="de-DE" dirty="0">
                <a:hlinkClick r:id="rId5"/>
              </a:rPr>
              <a:t>https://www.planet-wissen.de/kultur/fabelwesen/drachen/pwiederchinesischedrache100.html</a:t>
            </a:r>
            <a:endParaRPr lang="de-DE" dirty="0"/>
          </a:p>
          <a:p>
            <a:r>
              <a:rPr lang="de-DE" dirty="0">
                <a:hlinkClick r:id="rId6"/>
              </a:rPr>
              <a:t>https://www.smithsonianmag.com/science-nature/where-did-dragons-come-from-23969126/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8268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FEC2B-4092-4697-93F8-E6A12EA3E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Image </a:t>
            </a:r>
            <a:r>
              <a:rPr lang="de-DE" dirty="0" err="1"/>
              <a:t>sources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1B47B7-3FFE-4C2D-AF5C-5FE89FCAE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551086"/>
          </a:xfrm>
        </p:spPr>
        <p:txBody>
          <a:bodyPr>
            <a:normAutofit/>
          </a:bodyPr>
          <a:lstStyle/>
          <a:p>
            <a:r>
              <a:rPr lang="de-DE" sz="2000" dirty="0">
                <a:hlinkClick r:id="rId2"/>
              </a:rPr>
              <a:t>https://www.pinterest.co.uk/pin/753649318873846351/</a:t>
            </a:r>
            <a:endParaRPr lang="de-DE" sz="2000" dirty="0"/>
          </a:p>
          <a:p>
            <a:r>
              <a:rPr lang="de-DE" sz="2000" dirty="0">
                <a:hlinkClick r:id="rId3"/>
              </a:rPr>
              <a:t>https://www.wallpaperflare.com/the-hobbit-smaug-the-hobbit-the-desolation-of-smaug-movies-wallpaper-uymcd</a:t>
            </a:r>
            <a:endParaRPr lang="de-DE" sz="2000" dirty="0"/>
          </a:p>
          <a:p>
            <a:r>
              <a:rPr lang="de-DE" sz="2000" dirty="0">
                <a:hlinkClick r:id="rId4"/>
              </a:rPr>
              <a:t>https://www.youtube.com/watch?v=f2s-FDIcFH0</a:t>
            </a:r>
            <a:endParaRPr lang="de-DE" sz="2000" dirty="0"/>
          </a:p>
          <a:p>
            <a:r>
              <a:rPr lang="de-DE" sz="2000" dirty="0">
                <a:hlinkClick r:id="rId5"/>
              </a:rPr>
              <a:t>https://www.wallpaperup.com/650287/dragon_fantasy_artwork_art_dragons.html</a:t>
            </a:r>
            <a:endParaRPr lang="de-DE" sz="2000" dirty="0"/>
          </a:p>
          <a:p>
            <a:r>
              <a:rPr lang="de-DE" sz="2000" dirty="0">
                <a:hlinkClick r:id="rId6"/>
              </a:rPr>
              <a:t>https://commons.wikimedia.org/wiki/File:The_Mouth_of_Hell.JPG</a:t>
            </a:r>
            <a:endParaRPr lang="de-DE" sz="2000" dirty="0"/>
          </a:p>
          <a:p>
            <a:r>
              <a:rPr lang="de-DE" sz="2000" dirty="0">
                <a:hlinkClick r:id="rId7"/>
              </a:rPr>
              <a:t>https://de.wikipedia.org/wiki/Wappen_des_Marktes_Wartenberg</a:t>
            </a:r>
            <a:endParaRPr lang="de-DE" sz="2000" dirty="0"/>
          </a:p>
          <a:p>
            <a:r>
              <a:rPr lang="de-DE" sz="2000" dirty="0">
                <a:hlinkClick r:id="rId8"/>
              </a:rPr>
              <a:t>https://www.pinterest.de/pin/285274957617972946/</a:t>
            </a:r>
            <a:endParaRPr lang="de-DE" sz="2000" dirty="0"/>
          </a:p>
          <a:p>
            <a:r>
              <a:rPr lang="de-DE" sz="2000" dirty="0">
                <a:hlinkClick r:id="rId9"/>
              </a:rPr>
              <a:t>https://de.wikipedia.org/wiki/Drachenboot</a:t>
            </a:r>
            <a:endParaRPr lang="de-DE" sz="2000" dirty="0"/>
          </a:p>
          <a:p>
            <a:r>
              <a:rPr lang="de-DE" sz="2000" dirty="0">
                <a:hlinkClick r:id="rId10"/>
              </a:rPr>
              <a:t>https://de.wikipedia.org/wiki/Drache_(Mythologie)#Vorderer_Orient</a:t>
            </a:r>
            <a:endParaRPr lang="de-DE" sz="2000" dirty="0"/>
          </a:p>
          <a:p>
            <a:r>
              <a:rPr lang="de-DE" sz="2000" dirty="0">
                <a:hlinkClick r:id="rId11"/>
              </a:rPr>
              <a:t>https://www.pinterest.de/pin/332703491192887201/</a:t>
            </a:r>
            <a:endParaRPr lang="de-DE" sz="20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7098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</Words>
  <Application>Microsoft Office PowerPoint</Application>
  <PresentationFormat>Breitbild</PresentationFormat>
  <Paragraphs>45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PowerPoint-Präsentation</vt:lpstr>
      <vt:lpstr>Dragons</vt:lpstr>
      <vt:lpstr>1. The dragon in Europe</vt:lpstr>
      <vt:lpstr>2. Long</vt:lpstr>
      <vt:lpstr>PowerPoint-Präsentation</vt:lpstr>
      <vt:lpstr>3. First Dragons</vt:lpstr>
      <vt:lpstr>Sources</vt:lpstr>
      <vt:lpstr>Image 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Drachen</dc:title>
  <dc:creator>Robin Pfeiffer</dc:creator>
  <cp:lastModifiedBy>Robin Pfeiffer</cp:lastModifiedBy>
  <cp:revision>26</cp:revision>
  <dcterms:created xsi:type="dcterms:W3CDTF">2020-06-01T09:02:38Z</dcterms:created>
  <dcterms:modified xsi:type="dcterms:W3CDTF">2020-06-18T15:04:34Z</dcterms:modified>
</cp:coreProperties>
</file>